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19" autoAdjust="0"/>
  </p:normalViewPr>
  <p:slideViewPr>
    <p:cSldViewPr snapToGrid="0" snapToObjects="1">
      <p:cViewPr>
        <p:scale>
          <a:sx n="110" d="100"/>
          <a:sy n="110" d="100"/>
        </p:scale>
        <p:origin x="-1992" y="-72"/>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25786200"/>
        <c:axId val="-2125783176"/>
        <c:axId val="0"/>
      </c:bar3DChart>
      <c:catAx>
        <c:axId val="-2125786200"/>
        <c:scaling>
          <c:orientation val="minMax"/>
        </c:scaling>
        <c:delete val="1"/>
        <c:axPos val="b"/>
        <c:majorTickMark val="out"/>
        <c:minorTickMark val="none"/>
        <c:tickLblPos val="nextTo"/>
        <c:crossAx val="-2125783176"/>
        <c:crosses val="autoZero"/>
        <c:auto val="1"/>
        <c:lblAlgn val="ctr"/>
        <c:lblOffset val="100"/>
        <c:noMultiLvlLbl val="0"/>
      </c:catAx>
      <c:valAx>
        <c:axId val="-2125783176"/>
        <c:scaling>
          <c:orientation val="minMax"/>
        </c:scaling>
        <c:delete val="0"/>
        <c:axPos val="l"/>
        <c:majorGridlines/>
        <c:numFmt formatCode="0" sourceLinked="1"/>
        <c:majorTickMark val="out"/>
        <c:minorTickMark val="none"/>
        <c:tickLblPos val="nextTo"/>
        <c:crossAx val="-212578620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25/08/2011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30956</TotalTime>
  <Words>7838</Words>
  <Application>Microsoft Macintosh PowerPoint</Application>
  <PresentationFormat>On-screen Show (4:3)</PresentationFormat>
  <Paragraphs>1275</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461</cp:revision>
  <dcterms:created xsi:type="dcterms:W3CDTF">2011-03-08T13:24:17Z</dcterms:created>
  <dcterms:modified xsi:type="dcterms:W3CDTF">2011-08-25T11:03:33Z</dcterms:modified>
</cp:coreProperties>
</file>